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20" y="-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1167D-8CED-41C1-83C5-EA0F76E3728D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F4E49-092D-4FA3-A51D-AE9A01272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1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Bridget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22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596-C3E6-47E5-A408-699B4ABC0B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7AFB-C77A-4DE3-893C-ACC9628C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0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596-C3E6-47E5-A408-699B4ABC0B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7AFB-C77A-4DE3-893C-ACC9628C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9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596-C3E6-47E5-A408-699B4ABC0B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7AFB-C77A-4DE3-893C-ACC9628C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0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596-C3E6-47E5-A408-699B4ABC0B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7AFB-C77A-4DE3-893C-ACC9628C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5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596-C3E6-47E5-A408-699B4ABC0B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7AFB-C77A-4DE3-893C-ACC9628C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2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596-C3E6-47E5-A408-699B4ABC0B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7AFB-C77A-4DE3-893C-ACC9628C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596-C3E6-47E5-A408-699B4ABC0B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7AFB-C77A-4DE3-893C-ACC9628C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1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596-C3E6-47E5-A408-699B4ABC0B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7AFB-C77A-4DE3-893C-ACC9628C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8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596-C3E6-47E5-A408-699B4ABC0B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7AFB-C77A-4DE3-893C-ACC9628C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596-C3E6-47E5-A408-699B4ABC0B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7AFB-C77A-4DE3-893C-ACC9628C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5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596-C3E6-47E5-A408-699B4ABC0B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7AFB-C77A-4DE3-893C-ACC9628C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4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A1596-C3E6-47E5-A408-699B4ABC0B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7AFB-C77A-4DE3-893C-ACC9628C7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1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36534" y="1577235"/>
            <a:ext cx="184731" cy="256352"/>
          </a:xfrm>
          <a:prstGeom prst="rect">
            <a:avLst/>
          </a:prstGeom>
          <a:noFill/>
        </p:spPr>
        <p:txBody>
          <a:bodyPr wrap="none" numCol="3" rtlCol="0">
            <a:spAutoFit/>
          </a:bodyPr>
          <a:lstStyle/>
          <a:p>
            <a:pPr defTabSz="794883"/>
            <a:endParaRPr lang="en-US" sz="1066" dirty="0">
              <a:solidFill>
                <a:srgbClr val="2F2B2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26864" y="1968665"/>
            <a:ext cx="184731" cy="2563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94883"/>
            <a:endParaRPr lang="en-US" sz="1066" dirty="0">
              <a:solidFill>
                <a:srgbClr val="2F2B2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552978" y="448108"/>
            <a:ext cx="2149855" cy="317410"/>
          </a:xfrm>
        </p:spPr>
        <p:txBody>
          <a:bodyPr/>
          <a:lstStyle/>
          <a:p>
            <a:fld id="{17AFC8E1-FA90-2141-B49B-CD7F1C6BB95E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1850" y="783996"/>
            <a:ext cx="12014923" cy="5612888"/>
            <a:chOff x="68664" y="1860952"/>
            <a:chExt cx="12120628" cy="4704161"/>
          </a:xfrm>
        </p:grpSpPr>
        <p:sp>
          <p:nvSpPr>
            <p:cNvPr id="12" name="TextBox 11"/>
            <p:cNvSpPr txBox="1"/>
            <p:nvPr/>
          </p:nvSpPr>
          <p:spPr>
            <a:xfrm>
              <a:off x="2736273" y="2112818"/>
              <a:ext cx="212501" cy="294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794883"/>
              <a:endParaRPr lang="en-US" sz="1066" dirty="0">
                <a:solidFill>
                  <a:srgbClr val="2F2B20"/>
                </a:solidFill>
              </a:endParaRPr>
            </a:p>
          </p:txBody>
        </p:sp>
        <p:sp>
          <p:nvSpPr>
            <p:cNvPr id="27" name="Flowchart: Terminator 26"/>
            <p:cNvSpPr/>
            <p:nvPr/>
          </p:nvSpPr>
          <p:spPr>
            <a:xfrm>
              <a:off x="146113" y="1860952"/>
              <a:ext cx="3795006" cy="2575308"/>
            </a:xfrm>
            <a:prstGeom prst="flowChartTerminator">
              <a:avLst/>
            </a:prstGeom>
            <a:solidFill>
              <a:srgbClr val="CFB87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94883"/>
              <a:r>
                <a:rPr lang="en-US" sz="1600" b="1" dirty="0" smtClean="0">
                  <a:solidFill>
                    <a:schemeClr val="bg1"/>
                  </a:solidFill>
                </a:rPr>
                <a:t>Your data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Flowchart: Terminator 33"/>
            <p:cNvSpPr/>
            <p:nvPr/>
          </p:nvSpPr>
          <p:spPr>
            <a:xfrm>
              <a:off x="8243846" y="1866254"/>
              <a:ext cx="3945446" cy="2570006"/>
            </a:xfrm>
            <a:prstGeom prst="flowChartTerminator">
              <a:avLst/>
            </a:prstGeom>
            <a:solidFill>
              <a:srgbClr val="9CBECA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tabLst>
                  <a:tab pos="0" algn="l"/>
                  <a:tab pos="1246876" algn="l"/>
                  <a:tab pos="1558595" algn="l"/>
                  <a:tab pos="1870314" algn="l"/>
                  <a:tab pos="2182033" algn="l"/>
                  <a:tab pos="2493752" algn="l"/>
                  <a:tab pos="2805471" algn="l"/>
                  <a:tab pos="3117190" algn="l"/>
                  <a:tab pos="3428909" algn="l"/>
                  <a:tab pos="3740628" algn="l"/>
                  <a:tab pos="4052346" algn="l"/>
                  <a:tab pos="4364065" algn="l"/>
                  <a:tab pos="4675784" algn="l"/>
                  <a:tab pos="4987503" algn="l"/>
                </a:tabLst>
              </a:pPr>
              <a:r>
                <a:rPr lang="en-US" sz="1400" b="1" dirty="0" smtClean="0">
                  <a:solidFill>
                    <a:schemeClr val="bg1"/>
                  </a:solidFill>
                  <a:ea typeface="Calibri"/>
                  <a:cs typeface="Times New Roman"/>
                </a:rPr>
                <a:t>Your data</a:t>
              </a:r>
              <a:endParaRPr lang="en-US" sz="1600" b="1" dirty="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sp>
          <p:nvSpPr>
            <p:cNvPr id="36" name="Flowchart: Terminator 35"/>
            <p:cNvSpPr/>
            <p:nvPr/>
          </p:nvSpPr>
          <p:spPr>
            <a:xfrm>
              <a:off x="68664" y="4566865"/>
              <a:ext cx="4210088" cy="1998248"/>
            </a:xfrm>
            <a:prstGeom prst="flowChartTerminator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15000"/>
                </a:lnSpc>
                <a:spcBef>
                  <a:spcPts val="818"/>
                </a:spcBef>
                <a:tabLst>
                  <a:tab pos="0" algn="l"/>
                  <a:tab pos="1246876" algn="l"/>
                  <a:tab pos="1558595" algn="l"/>
                  <a:tab pos="1870314" algn="l"/>
                  <a:tab pos="2182033" algn="l"/>
                  <a:tab pos="2493752" algn="l"/>
                  <a:tab pos="2805471" algn="l"/>
                  <a:tab pos="3117190" algn="l"/>
                  <a:tab pos="3428909" algn="l"/>
                  <a:tab pos="3740628" algn="l"/>
                  <a:tab pos="4052346" algn="l"/>
                  <a:tab pos="4364065" algn="l"/>
                  <a:tab pos="4675784" algn="l"/>
                  <a:tab pos="4987503" algn="l"/>
                </a:tabLst>
              </a:pPr>
              <a:r>
                <a:rPr lang="en-US" sz="1400" b="1" dirty="0" smtClean="0">
                  <a:solidFill>
                    <a:schemeClr val="bg1"/>
                  </a:solidFill>
                  <a:ea typeface="Calibri"/>
                  <a:cs typeface="Times New Roman"/>
                </a:rPr>
                <a:t>Your data </a:t>
              </a:r>
              <a:endParaRPr lang="en-US" sz="1400" b="1" dirty="0">
                <a:solidFill>
                  <a:schemeClr val="bg1"/>
                </a:solidFill>
                <a:ea typeface="Calibri"/>
                <a:cs typeface="Times New Roman"/>
              </a:endParaRPr>
            </a:p>
          </p:txBody>
        </p:sp>
      </p:grpSp>
      <p:sp>
        <p:nvSpPr>
          <p:cNvPr id="35" name="Title 1"/>
          <p:cNvSpPr txBox="1">
            <a:spLocks/>
          </p:cNvSpPr>
          <p:nvPr/>
        </p:nvSpPr>
        <p:spPr>
          <a:xfrm>
            <a:off x="0" y="0"/>
            <a:ext cx="12192000" cy="448108"/>
          </a:xfrm>
          <a:prstGeom prst="rect">
            <a:avLst/>
          </a:prstGeom>
          <a:solidFill>
            <a:srgbClr val="9CBECA"/>
          </a:solidFill>
        </p:spPr>
        <p:txBody>
          <a:bodyPr vert="horz" lIns="79490" tIns="39745" rIns="79490" bIns="39745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>
                <a:solidFill>
                  <a:srgbClr val="FFFFFF"/>
                </a:solidFill>
              </a:rPr>
              <a:t>Your Logo </a:t>
            </a:r>
            <a:r>
              <a:rPr lang="mr-IN" sz="2000" b="1" dirty="0" smtClean="0">
                <a:solidFill>
                  <a:srgbClr val="FFFFFF"/>
                </a:solidFill>
              </a:rPr>
              <a:t>–</a:t>
            </a:r>
            <a:r>
              <a:rPr lang="en-US" sz="2000" b="1" dirty="0" smtClean="0">
                <a:solidFill>
                  <a:srgbClr val="FFFFFF"/>
                </a:solidFill>
              </a:rPr>
              <a:t> Description of Data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8048966" y="4398389"/>
            <a:ext cx="4101183" cy="2020974"/>
          </a:xfrm>
          <a:prstGeom prst="flowChartTerminator">
            <a:avLst/>
          </a:prstGeom>
          <a:solidFill>
            <a:srgbClr val="9CBEC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tabLst>
                <a:tab pos="0" algn="l"/>
                <a:tab pos="1246876" algn="l"/>
                <a:tab pos="1558595" algn="l"/>
                <a:tab pos="1870314" algn="l"/>
                <a:tab pos="2182033" algn="l"/>
                <a:tab pos="2493752" algn="l"/>
                <a:tab pos="2805471" algn="l"/>
                <a:tab pos="3117190" algn="l"/>
                <a:tab pos="3428909" algn="l"/>
                <a:tab pos="3740628" algn="l"/>
                <a:tab pos="4052346" algn="l"/>
                <a:tab pos="4364065" algn="l"/>
                <a:tab pos="4675784" algn="l"/>
                <a:tab pos="4987503" algn="l"/>
              </a:tabLst>
            </a:pPr>
            <a:r>
              <a:rPr lang="en-US" sz="1400" b="1" dirty="0" smtClean="0">
                <a:solidFill>
                  <a:schemeClr val="bg1"/>
                </a:solidFill>
                <a:ea typeface="Calibri"/>
                <a:cs typeface="Times New Roman"/>
              </a:rPr>
              <a:t>Your data</a:t>
            </a:r>
            <a:endParaRPr lang="en-US" sz="14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5515" y="2743983"/>
            <a:ext cx="1834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17123" y="3684779"/>
            <a:ext cx="1552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Smart Art or Charts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1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Colorado Denver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Nuechterlein, Bridget M</dc:creator>
  <cp:lastModifiedBy>Susan Connors</cp:lastModifiedBy>
  <cp:revision>3</cp:revision>
  <dcterms:created xsi:type="dcterms:W3CDTF">2016-10-26T19:19:26Z</dcterms:created>
  <dcterms:modified xsi:type="dcterms:W3CDTF">2016-10-27T22:20:12Z</dcterms:modified>
</cp:coreProperties>
</file>